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8bd6dc1a6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8bd6dc1a6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8bd6dc1a6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8bd6dc1a6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the average cheaper than aws for azure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bd6dc1a6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bd6dc1a6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bd6dc1a6_1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bd6dc1a6_1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bd6dc1a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bd6dc1a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8bd6dc1a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8bd6dc1a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bd6dc1a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8bd6dc1a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ORM - object relation mapping - q</a:t>
            </a:r>
            <a:r>
              <a:rPr lang="en" sz="1150">
                <a:solidFill>
                  <a:srgbClr val="242729"/>
                </a:solidFill>
                <a:highlight>
                  <a:srgbClr val="FFFFFF"/>
                </a:highlight>
              </a:rPr>
              <a:t>uery and manipulate data from a database using an object-oriented designed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8bd6dc1a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8bd6dc1a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8bd6dc1a6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8bd6dc1a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11:50 minutes!!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8bd6dc1a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8bd6dc1a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bf04b6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bf04b6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title names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8bd6dc1a6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8bd6dc1a6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8bd6dc1a6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8bd6dc1a6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before into for demo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8bd6dc1a6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8bd6dc1a6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8bd6dc1a6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8bd6dc1a6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8bd6dc1a6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8bd6dc1a6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6d76f60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6d76f60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15:30 &lt;&lt;&lt;&gt;&lt;&gt;&lt;&gt;&lt;&gt;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6d76f60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6d76f60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8bd6dc1a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8bd6dc1a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8bd6dc1a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8bd6dc1a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min presentation 5 questions 5 change/overtime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overall time talked for each person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19:30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6d76f600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6d76f600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bd6dc1a6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bd6dc1a6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8bd6dc1a6_1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8bd6dc1a6_1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8bd6dc1a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8bd6dc1a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ss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8bd6dc1a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8bd6dc1a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8bd6dc1a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8bd6dc1a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 3 minutes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bd6dc1a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bd6dc1a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bd6dc1a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8bd6dc1a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20" name="Google Shape;120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386450" y="4607125"/>
            <a:ext cx="10581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Presenter: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3"/>
          <p:cNvSpPr txBox="1"/>
          <p:nvPr/>
        </p:nvSpPr>
        <p:spPr>
          <a:xfrm>
            <a:off x="3696000" y="0"/>
            <a:ext cx="544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Automated Fitness Instructor Certification Website - sddec19-04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3491425" y="206250"/>
            <a:ext cx="5448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Automated Fitness Instructor Certification Website - sddec19-04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386450" y="4607125"/>
            <a:ext cx="10581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Presenter: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 txBox="1"/>
          <p:nvPr>
            <p:ph idx="2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3" name="Google Shape;73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5" name="Google Shape;85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4" name="Google Shape;94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8" name="Google Shape;9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" name="Google Shape;104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2" name="Google Shape;112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ddec19-04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Automated Fitness Instructor Certification Website</a:t>
            </a:r>
            <a:endParaRPr sz="32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1858700" y="32709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sddec19-04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David Bane, Ryan Menster, Max Talley, Christine Hicaro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Advisor: Mohamed Selim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https://sddec19-04.sd.ece.iastate.edu/</a:t>
            </a:r>
            <a:r>
              <a:rPr lang="en" sz="1500"/>
              <a:t>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&amp; Mitigation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819150" y="1578700"/>
            <a:ext cx="7505700" cy="28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no longer have a client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Client left the project due to unforeseen circumstances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decided to continue with the initial project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We have enough information from the client to continue and finish the project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Group member schedules do not line up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Very few opportunities to meet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make sure to reserve the times when we are all available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have utilized online meetings, email, and group messaging apps (GroupMe)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Limited group knowledge on languages used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React, Express, Microsoft Azure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 took time to self study these languages</a:t>
            </a:r>
            <a:endParaRPr sz="1400"/>
          </a:p>
        </p:txBody>
      </p:sp>
      <p:sp>
        <p:nvSpPr>
          <p:cNvPr id="197" name="Google Shape;197;p22"/>
          <p:cNvSpPr txBox="1"/>
          <p:nvPr>
            <p:ph idx="2" type="body"/>
          </p:nvPr>
        </p:nvSpPr>
        <p:spPr>
          <a:xfrm>
            <a:off x="1242250" y="4629250"/>
            <a:ext cx="16299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Ryan Menster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Cost Estimate </a:t>
            </a:r>
            <a:endParaRPr/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Azure is our only expense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Server will cost us about $25/month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Database will be about $30/month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Total Cost per Month: $55/month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Total Cost per Semester: $220</a:t>
            </a:r>
            <a:endParaRPr sz="1800"/>
          </a:p>
        </p:txBody>
      </p:sp>
      <p:sp>
        <p:nvSpPr>
          <p:cNvPr id="204" name="Google Shape;204;p23"/>
          <p:cNvSpPr txBox="1"/>
          <p:nvPr>
            <p:ph idx="2" type="body"/>
          </p:nvPr>
        </p:nvSpPr>
        <p:spPr>
          <a:xfrm>
            <a:off x="13184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 Talley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</a:t>
            </a:r>
            <a:endParaRPr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819150" y="1603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Chose to use Agile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Allows for continuous integration and client communication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Iterative process works well for our senior design project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Primary Milestones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Frontend Implementation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Web pages, User Interface, etc.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Backend Implementation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Routing, Certification Verification, Message Handling, etc.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Database Implementation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Account Creation, Data Retrieval/Additions, etc.</a:t>
            </a:r>
            <a:endParaRPr sz="1400"/>
          </a:p>
        </p:txBody>
      </p:sp>
      <p:sp>
        <p:nvSpPr>
          <p:cNvPr id="211" name="Google Shape;211;p24"/>
          <p:cNvSpPr txBox="1"/>
          <p:nvPr>
            <p:ph idx="2" type="body"/>
          </p:nvPr>
        </p:nvSpPr>
        <p:spPr>
          <a:xfrm>
            <a:off x="1242250" y="4629250"/>
            <a:ext cx="15891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Ryan Menster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Gantt Chart</a:t>
            </a:r>
            <a:endParaRPr/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00" y="1463850"/>
            <a:ext cx="8442899" cy="32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>
            <p:ph idx="2" type="body"/>
          </p:nvPr>
        </p:nvSpPr>
        <p:spPr>
          <a:xfrm>
            <a:off x="1242250" y="4629250"/>
            <a:ext cx="16299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Ryan Menster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 </a:t>
            </a:r>
            <a:endParaRPr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819150" y="1756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MVC Styled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Model: Sequelize Database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Manages all of our data to be viewed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View: React components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the data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Front-end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Controller: Express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 the user input accordingly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Back-end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7"/>
          <p:cNvSpPr txBox="1"/>
          <p:nvPr>
            <p:ph idx="2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David Bane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819150" y="345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755250" y="8043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is: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framework?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The big draw for using a framework is its componentization</a:t>
            </a:r>
            <a:endParaRPr sz="1400"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Reusable code, easily pass data, logic easily handled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React &amp; Material UI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backend?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Handles the logic of managing data between the frontend and database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Express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database?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Store complex data with connections to each other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Data </a:t>
            </a:r>
            <a:r>
              <a:rPr lang="en" sz="1400"/>
              <a:t>accessible</a:t>
            </a:r>
            <a:r>
              <a:rPr lang="en" sz="1400"/>
              <a:t> through queries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Sequelize, a Node.js ORM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 cloud service?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Stores our data and runs the server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Microsoft Azure</a:t>
            </a:r>
            <a:endParaRPr sz="1400"/>
          </a:p>
        </p:txBody>
      </p:sp>
      <p:sp>
        <p:nvSpPr>
          <p:cNvPr id="237" name="Google Shape;237;p28"/>
          <p:cNvSpPr txBox="1"/>
          <p:nvPr>
            <p:ph idx="2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David Bane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Used</a:t>
            </a:r>
            <a:endParaRPr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819150" y="1762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React Frontend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Material.io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Express Backend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Sequelize Database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Microsoft Azure Cloud Service</a:t>
            </a:r>
            <a:endParaRPr sz="1400"/>
          </a:p>
        </p:txBody>
      </p:sp>
      <p:sp>
        <p:nvSpPr>
          <p:cNvPr id="244" name="Google Shape;244;p29"/>
          <p:cNvSpPr txBox="1"/>
          <p:nvPr>
            <p:ph idx="2" type="body"/>
          </p:nvPr>
        </p:nvSpPr>
        <p:spPr>
          <a:xfrm>
            <a:off x="13184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 Talley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819150" y="1703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Functional testing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Unit, integration, and acceptance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Integrity testing/code coverage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Can use a tool like Coveralls or Codecov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Non-functional testing</a:t>
            </a:r>
            <a:endParaRPr sz="18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800">
                <a:solidFill>
                  <a:srgbClr val="000000"/>
                </a:solidFill>
              </a:rPr>
              <a:t>Testing for performance, security, usability, and compatibility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51" name="Google Shape;251;p30"/>
          <p:cNvSpPr txBox="1"/>
          <p:nvPr>
            <p:ph idx="2" type="body"/>
          </p:nvPr>
        </p:nvSpPr>
        <p:spPr>
          <a:xfrm>
            <a:off x="1242250" y="4629250"/>
            <a:ext cx="39120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Christine Hicaro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 </a:t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819150" y="17245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Frontend currently under development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6 primary web pages have been created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Next pages to complete: Login/Logout and Account Page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Backend/Database implementation begins next semester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First major milestone, finishing the User Interface, is about 50% complete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Many smaller milestones have been completed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Project is in early stages, but we are right on schedule</a:t>
            </a:r>
            <a:endParaRPr sz="1800"/>
          </a:p>
        </p:txBody>
      </p:sp>
      <p:sp>
        <p:nvSpPr>
          <p:cNvPr id="258" name="Google Shape;258;p31"/>
          <p:cNvSpPr txBox="1"/>
          <p:nvPr>
            <p:ph idx="2" type="body"/>
          </p:nvPr>
        </p:nvSpPr>
        <p:spPr>
          <a:xfrm>
            <a:off x="1242250" y="4629250"/>
            <a:ext cx="15078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Ryan Menster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Original client: Farrell’s Extreme Bodyshaping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Project was started by a previous intern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Given a UI template with fake data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Halfway through semester, client cancels the project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refer to client as AFIC from now on</a:t>
            </a:r>
            <a:endParaRPr sz="1800"/>
          </a:p>
        </p:txBody>
      </p:sp>
      <p:sp>
        <p:nvSpPr>
          <p:cNvPr id="142" name="Google Shape;142;p14"/>
          <p:cNvSpPr txBox="1"/>
          <p:nvPr>
            <p:ph idx="2" type="body"/>
          </p:nvPr>
        </p:nvSpPr>
        <p:spPr>
          <a:xfrm>
            <a:off x="1318450" y="4627775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 Talley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Design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Group Roles</a:t>
            </a:r>
            <a:endParaRPr/>
          </a:p>
        </p:txBody>
      </p:sp>
      <p:sp>
        <p:nvSpPr>
          <p:cNvPr id="305" name="Google Shape;305;p3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David: </a:t>
            </a:r>
            <a:r>
              <a:rPr lang="en"/>
              <a:t>Group </a:t>
            </a:r>
            <a:r>
              <a:rPr lang="en"/>
              <a:t>Facilitator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Ryan: Database Administrator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Max: Group Scribe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Christine: Group Administrator </a:t>
            </a:r>
            <a:endParaRPr/>
          </a:p>
        </p:txBody>
      </p:sp>
      <p:sp>
        <p:nvSpPr>
          <p:cNvPr id="306" name="Google Shape;306;p39"/>
          <p:cNvSpPr txBox="1"/>
          <p:nvPr>
            <p:ph idx="2" type="body"/>
          </p:nvPr>
        </p:nvSpPr>
        <p:spPr>
          <a:xfrm>
            <a:off x="1242250" y="4629250"/>
            <a:ext cx="38481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David, Ryan, Max,Christine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 for next semester </a:t>
            </a:r>
            <a:endParaRPr/>
          </a:p>
        </p:txBody>
      </p:sp>
      <p:sp>
        <p:nvSpPr>
          <p:cNvPr id="312" name="Google Shape;312;p4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Finish the front end user interface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Design our database schema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Setup Microsoft Azure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Integrate Express routing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Develop our certification approval algorithm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Producing a final product</a:t>
            </a:r>
            <a:endParaRPr sz="1800"/>
          </a:p>
        </p:txBody>
      </p:sp>
      <p:sp>
        <p:nvSpPr>
          <p:cNvPr id="313" name="Google Shape;313;p40"/>
          <p:cNvSpPr txBox="1"/>
          <p:nvPr>
            <p:ph idx="2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David Bane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819150" y="1596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/>
              <a:t>Problem</a:t>
            </a:r>
            <a:endParaRPr sz="18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Instructor records are maintained by hand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Certifications are updated manually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Time consuming process</a:t>
            </a:r>
            <a:br>
              <a:rPr lang="en" sz="1400"/>
            </a:b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lang="en" sz="1800"/>
              <a:t>Proposed Solution</a:t>
            </a:r>
            <a:endParaRPr sz="18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Bring certification process online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Records will be updated automatically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Vastly decrease record maintenance time</a:t>
            </a:r>
            <a:endParaRPr sz="1400"/>
          </a:p>
        </p:txBody>
      </p:sp>
      <p:sp>
        <p:nvSpPr>
          <p:cNvPr id="154" name="Google Shape;154;p16"/>
          <p:cNvSpPr txBox="1"/>
          <p:nvPr>
            <p:ph idx="2" type="body"/>
          </p:nvPr>
        </p:nvSpPr>
        <p:spPr>
          <a:xfrm>
            <a:off x="1338825" y="4629250"/>
            <a:ext cx="15384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 Talley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325" y="1140725"/>
            <a:ext cx="4492750" cy="33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819150" y="1510088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 actors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Instructor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Apply for Certification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Attend Workshops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View Location Information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Manager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Register new Trainer/Instructor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Approve/Decline Certification </a:t>
            </a:r>
            <a:br>
              <a:rPr lang="en" sz="1400"/>
            </a:br>
            <a:r>
              <a:rPr lang="en" sz="1400"/>
              <a:t>Applications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Server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Sends messages between users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Sends notifications to all users</a:t>
            </a:r>
            <a:endParaRPr sz="1400"/>
          </a:p>
        </p:txBody>
      </p:sp>
      <p:sp>
        <p:nvSpPr>
          <p:cNvPr id="162" name="Google Shape;162;p17"/>
          <p:cNvSpPr txBox="1"/>
          <p:nvPr>
            <p:ph idx="2" type="body"/>
          </p:nvPr>
        </p:nvSpPr>
        <p:spPr>
          <a:xfrm>
            <a:off x="1242250" y="4629250"/>
            <a:ext cx="15078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Ryan Menster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 well constructed database schema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Database must be efficient and intuitive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Displaying lists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Instructor, workshop, and location lists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Authentication of an employee or instructor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Checks must be made for verification of employee or instructor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Use of individual trainers data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Used for automating instructor certification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69" name="Google Shape;169;p18"/>
          <p:cNvSpPr txBox="1"/>
          <p:nvPr>
            <p:ph idx="2" type="body"/>
          </p:nvPr>
        </p:nvSpPr>
        <p:spPr>
          <a:xfrm>
            <a:off x="1242250" y="4629250"/>
            <a:ext cx="17115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Christine Hicaro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System should only be accessible by instructors and managers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Database should be completely secure and accessible only by management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Both the web server and database should be set up in a maintainable way</a:t>
            </a:r>
            <a:endParaRPr sz="1800"/>
          </a:p>
        </p:txBody>
      </p:sp>
      <p:sp>
        <p:nvSpPr>
          <p:cNvPr id="176" name="Google Shape;176;p19"/>
          <p:cNvSpPr txBox="1"/>
          <p:nvPr>
            <p:ph idx="2" type="body"/>
          </p:nvPr>
        </p:nvSpPr>
        <p:spPr>
          <a:xfrm>
            <a:off x="1242250" y="4629250"/>
            <a:ext cx="18540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Christine Hicaro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&amp; Considerations	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819150" y="16925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Constraints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Extensive database information is unknown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Maintaining IEEE and ABET standards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Time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Considerations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Continue with initial website or rebuild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Rebuild as angular is deprecated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Creating a system that can be maintained by a different team of developers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AWS or Azure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Instructor or manager </a:t>
            </a:r>
            <a:r>
              <a:rPr lang="en" sz="1400"/>
              <a:t>privileges</a:t>
            </a:r>
            <a:endParaRPr sz="1400"/>
          </a:p>
        </p:txBody>
      </p:sp>
      <p:sp>
        <p:nvSpPr>
          <p:cNvPr id="183" name="Google Shape;183;p20"/>
          <p:cNvSpPr txBox="1"/>
          <p:nvPr>
            <p:ph idx="2" type="body"/>
          </p:nvPr>
        </p:nvSpPr>
        <p:spPr>
          <a:xfrm>
            <a:off x="12422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David Bane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makes our project unique?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Client has a proprietary certification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product on the market is built around this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needed to build something that can support their certification and management process</a:t>
            </a:r>
            <a:endParaRPr sz="1800"/>
          </a:p>
        </p:txBody>
      </p:sp>
      <p:sp>
        <p:nvSpPr>
          <p:cNvPr id="190" name="Google Shape;190;p21"/>
          <p:cNvSpPr txBox="1"/>
          <p:nvPr>
            <p:ph idx="2" type="body"/>
          </p:nvPr>
        </p:nvSpPr>
        <p:spPr>
          <a:xfrm>
            <a:off x="1318450" y="4629250"/>
            <a:ext cx="12603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 Talley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