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680" autoAdjust="0"/>
  </p:normalViewPr>
  <p:slideViewPr>
    <p:cSldViewPr snapToGrid="0">
      <p:cViewPr varScale="1">
        <p:scale>
          <a:sx n="109" d="100"/>
          <a:sy n="109" d="100"/>
        </p:scale>
        <p:origin x="63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8bd6dc1a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8bd6dc1a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8bd6dc1a6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8bd6dc1a6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8bd6dc1a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8bd6dc1a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8bd6dc1a6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8bd6dc1a6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8bd6dc1a6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8bd6dc1a6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in what our options were for continuing the project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a9c99e51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a9c99e51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 Automated Fitness… to the bottom to give more vertical space - i believe this is fixed in a template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8bd6dc1a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8bd6dc1a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a9c99e51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a9c99e51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8bd6dc1a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8bd6dc1a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a9c99e51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a9c99e51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Tradeoffs: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React vs. Angular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Had to remake the website from scratch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Express vs Laravel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Don’t get to learn new languages. Sacrifice PHP benefits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Azure vs AWS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- AWS more widely used. More tools available via AWS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Sequelize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- No tradeoff. Didn’t consider other options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8bd6dc1a6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8bd6dc1a6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a9c99e51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a9c99e51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8bd6dc1a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8bd6dc1a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 on computer clipart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a9c99e51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a9c99e51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a9c99e51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a9c99e51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8bd6dc1a6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8bd6dc1a6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a9c99e5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a9c99e5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/>
              <a:t>Delete?</a:t>
            </a:r>
            <a:endParaRPr strike="sngStrik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a9c99e51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a9c99e51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Christine - didn’t exactly know what to put on this slide besides the first two bullet points...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6d76f600c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6d76f600c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8bd6dc1a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8bd6dc1a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6bf04b62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6bf04b62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8bd6dc1a6_1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8bd6dc1a6_1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8bd6dc1a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8bd6dc1a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8bd6dc1a6_1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8bd6dc1a6_1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a9c99e51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a9c99e51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Convert into GANTT chart and add to previous slide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8bd6dc1a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8bd6dc1a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20" name="Google Shape;120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12"/>
          <p:cNvSpPr txBox="1"/>
          <p:nvPr/>
        </p:nvSpPr>
        <p:spPr>
          <a:xfrm>
            <a:off x="386450" y="4607125"/>
            <a:ext cx="10581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Presenter: 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2"/>
          <p:cNvSpPr txBox="1">
            <a:spLocks noGrp="1"/>
          </p:cNvSpPr>
          <p:nvPr>
            <p:ph type="body" idx="1"/>
          </p:nvPr>
        </p:nvSpPr>
        <p:spPr>
          <a:xfrm>
            <a:off x="1242250" y="4629250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3"/>
          <p:cNvSpPr txBox="1"/>
          <p:nvPr/>
        </p:nvSpPr>
        <p:spPr>
          <a:xfrm>
            <a:off x="3696000" y="0"/>
            <a:ext cx="544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Automated Fitness Instructor Certification Website - sddec19-04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4"/>
          <p:cNvSpPr txBox="1"/>
          <p:nvPr/>
        </p:nvSpPr>
        <p:spPr>
          <a:xfrm>
            <a:off x="3491425" y="206250"/>
            <a:ext cx="544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Automated Fitness Instructor Certification Website - sddec19-04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" name="Google Shape;58;p4"/>
          <p:cNvSpPr txBox="1"/>
          <p:nvPr/>
        </p:nvSpPr>
        <p:spPr>
          <a:xfrm>
            <a:off x="386450" y="4607125"/>
            <a:ext cx="10581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Presenter: 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5" name="Google Shape;85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4" name="Google Shape;94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ddec19-04.sd.ece.iastate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1858703" y="141228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Automated Fitness Instructor Certification Website</a:t>
            </a:r>
            <a:endParaRPr sz="3200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1858700" y="3035633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sddec19-04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David Bane, Ryan Menster, Max Talley, Christine Hicaro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Advisor: Mohamed Selim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Client: Mohamed Selim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3"/>
              </a:rPr>
              <a:t>https://sddec19-04.sd.ece.iastate.edu/</a:t>
            </a:r>
            <a:r>
              <a:rPr lang="en" sz="1500"/>
              <a:t> 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>
            <a:spLocks noGrp="1"/>
          </p:cNvSpPr>
          <p:nvPr>
            <p:ph type="title"/>
          </p:nvPr>
        </p:nvSpPr>
        <p:spPr>
          <a:xfrm>
            <a:off x="819150" y="704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Requirements</a:t>
            </a:r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body" idx="1"/>
          </p:nvPr>
        </p:nvSpPr>
        <p:spPr>
          <a:xfrm>
            <a:off x="819150" y="134775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A well constructed database schema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Relations are designed well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Authentication of an employee or instructor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Checks must be made for verification of manager or instructor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Displaying all relevant AFIC data to users with different permissions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Instructor, workshop, and location lists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Use of individual trainers data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Used for automating instructor certification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Managers have final approval of application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Users can manage their own account data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96" name="Google Shape;196;p22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7115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Christine Hicaro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Non-Functional Requirements</a:t>
            </a:r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1"/>
          </p:nvPr>
        </p:nvSpPr>
        <p:spPr>
          <a:xfrm>
            <a:off x="819150" y="152310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Only authenticated users are allowed to access the service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Users are allowed to only see the data they are authorized to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Managers and instructors have different permissions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The website does not crash and is easily maintainable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The website will be intuitive and easy to use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Both the web server and database should be set up in a maintainable way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03" name="Google Shape;203;p23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8540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Christine Hicaro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our project unique?</a:t>
            </a: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1"/>
          </p:nvPr>
        </p:nvSpPr>
        <p:spPr>
          <a:xfrm>
            <a:off x="819150" y="16599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While a concept of this sort is not brand new it had its own challenges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combination of modules used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Any combination comes with different challenges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Client has a proprietary certification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We needed to build something unique to support their certification and management process</a:t>
            </a:r>
            <a:endParaRPr sz="1800"/>
          </a:p>
        </p:txBody>
      </p:sp>
      <p:sp>
        <p:nvSpPr>
          <p:cNvPr id="210" name="Google Shape;210;p24"/>
          <p:cNvSpPr txBox="1">
            <a:spLocks noGrp="1"/>
          </p:cNvSpPr>
          <p:nvPr>
            <p:ph type="body" idx="2"/>
          </p:nvPr>
        </p:nvSpPr>
        <p:spPr>
          <a:xfrm>
            <a:off x="1318450" y="4629250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David Bane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 Requirements </a:t>
            </a:r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body" idx="1"/>
          </p:nvPr>
        </p:nvSpPr>
        <p:spPr>
          <a:xfrm>
            <a:off x="819150" y="163687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Microsoft Azure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Found a free student package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Developers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Our team</a:t>
            </a:r>
            <a:endParaRPr sz="1800"/>
          </a:p>
        </p:txBody>
      </p:sp>
      <p:sp>
        <p:nvSpPr>
          <p:cNvPr id="217" name="Google Shape;217;p25"/>
          <p:cNvSpPr txBox="1">
            <a:spLocks noGrp="1"/>
          </p:cNvSpPr>
          <p:nvPr>
            <p:ph type="body" idx="2"/>
          </p:nvPr>
        </p:nvSpPr>
        <p:spPr>
          <a:xfrm>
            <a:off x="1318450" y="4629250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David Bane</a:t>
            </a:r>
            <a:endParaRPr/>
          </a:p>
        </p:txBody>
      </p:sp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0775" y="1465113"/>
            <a:ext cx="2951025" cy="22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>
            <a:spLocks noGrp="1"/>
          </p:cNvSpPr>
          <p:nvPr>
            <p:ph type="title"/>
          </p:nvPr>
        </p:nvSpPr>
        <p:spPr>
          <a:xfrm>
            <a:off x="819150" y="8172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Risks &amp; Mitigation</a:t>
            </a:r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body" idx="1"/>
          </p:nvPr>
        </p:nvSpPr>
        <p:spPr>
          <a:xfrm>
            <a:off x="819150" y="1366400"/>
            <a:ext cx="7505700" cy="2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Security of user data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Database could be hacked and user information could be stolen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However, the only sensitive information we store is a user’s email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Auth0 manages user our authentication and are trusted in industry</a:t>
            </a:r>
            <a:endParaRPr sz="14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 did not have a client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Client left the project due to unforeseen circumstances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We decided to continue with Dr. Selim as our client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We have enough information from the client to continue and finish the project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Made our business decisions as well as development decisions</a:t>
            </a:r>
            <a:endParaRPr sz="1400"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6299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David Bane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819150" y="5598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Analysis</a:t>
            </a:r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body" idx="1"/>
          </p:nvPr>
        </p:nvSpPr>
        <p:spPr>
          <a:xfrm>
            <a:off x="819150" y="1245875"/>
            <a:ext cx="3581400" cy="31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User Interface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Instructor views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Manager views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Combined views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Server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API controllers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Database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Tables and relations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Auth</a:t>
            </a:r>
            <a:r>
              <a:rPr lang="en-US" sz="1800" dirty="0" err="1"/>
              <a:t>entication</a:t>
            </a:r>
            <a:r>
              <a:rPr lang="en" sz="1800" dirty="0"/>
              <a:t> with Auth0 </a:t>
            </a:r>
            <a:endParaRPr sz="1800" dirty="0"/>
          </a:p>
        </p:txBody>
      </p:sp>
      <p:sp>
        <p:nvSpPr>
          <p:cNvPr id="232" name="Google Shape;232;p27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Max Talley</a:t>
            </a:r>
            <a:endParaRPr/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425" y="639375"/>
            <a:ext cx="4359675" cy="41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819150" y="6585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 </a:t>
            </a:r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body" idx="1"/>
          </p:nvPr>
        </p:nvSpPr>
        <p:spPr>
          <a:xfrm>
            <a:off x="819150" y="12285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MVC Styled Architecture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Model: Sequelize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Manages all of our data to be viewed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Relations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View: React components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Present the data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Front-end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Controller: Express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Processes the user input accordingly 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Back-end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David Bane</a:t>
            </a:r>
            <a:endParaRPr/>
          </a:p>
        </p:txBody>
      </p:sp>
      <p:pic>
        <p:nvPicPr>
          <p:cNvPr id="241" name="Google Shape;241;p28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77975" y="1228525"/>
            <a:ext cx="937275" cy="9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 descr="Image result for react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8050" y="2378975"/>
            <a:ext cx="1182825" cy="11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 descr="Image result for express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9450" y="3798575"/>
            <a:ext cx="2000275" cy="8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in Detail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>
            <a:spLocks noGrp="1"/>
          </p:cNvSpPr>
          <p:nvPr>
            <p:ph type="title"/>
          </p:nvPr>
        </p:nvSpPr>
        <p:spPr>
          <a:xfrm>
            <a:off x="618250" y="453800"/>
            <a:ext cx="75057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Used</a:t>
            </a:r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2"/>
          </p:nvPr>
        </p:nvSpPr>
        <p:spPr>
          <a:xfrm>
            <a:off x="1318450" y="4629250"/>
            <a:ext cx="21069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Ryan Menster</a:t>
            </a:r>
            <a:endParaRPr/>
          </a:p>
        </p:txBody>
      </p:sp>
      <p:pic>
        <p:nvPicPr>
          <p:cNvPr id="255" name="Google Shape;2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0701" y="720888"/>
            <a:ext cx="5242599" cy="37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819150" y="5342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Decisions</a:t>
            </a:r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body" idx="1"/>
          </p:nvPr>
        </p:nvSpPr>
        <p:spPr>
          <a:xfrm>
            <a:off x="819150" y="1036350"/>
            <a:ext cx="75057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React vs Angular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Original site was built in the deprecated AngularJS framework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React is well documented with a large community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React is most commonly used in industry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Express vs Laravel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Express is written in JavaScript and Laravel is written in PHP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JavaScript knowledge was limited, and nobody knew PHP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Easier to keep everything in JavaScript so we could learn and develop faster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Microsoft Azure vs Amazon Web Services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Both have student packages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MS Azure had better support and a friendlier UI</a:t>
            </a:r>
            <a:endParaRPr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Have to pay for AWS support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Sequelize</a:t>
            </a:r>
            <a:endParaRPr dirty="0">
              <a:highlight>
                <a:srgbClr val="FFFF00"/>
              </a:highlight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Only ORM framework we considered for use with our database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Framework is extensive and covers all of our needs</a:t>
            </a:r>
            <a:endParaRPr dirty="0"/>
          </a:p>
        </p:txBody>
      </p:sp>
      <p:sp>
        <p:nvSpPr>
          <p:cNvPr id="262" name="Google Shape;262;p31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26079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Christine Hicaro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Plan</a:t>
            </a:r>
            <a:endParaRPr/>
          </a:p>
        </p:txBody>
      </p:sp>
      <p:sp>
        <p:nvSpPr>
          <p:cNvPr id="273" name="Google Shape;273;p33"/>
          <p:cNvSpPr txBox="1">
            <a:spLocks noGrp="1"/>
          </p:cNvSpPr>
          <p:nvPr>
            <p:ph type="body" idx="1"/>
          </p:nvPr>
        </p:nvSpPr>
        <p:spPr>
          <a:xfrm>
            <a:off x="819150" y="1446025"/>
            <a:ext cx="7505700" cy="30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User testing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Security testing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Testing that the different authorization groups can only access pages in their permissions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Test that site content can’t be accessed without successfully  authenticating first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User interface testing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Testing UI for flaws</a:t>
            </a:r>
            <a:endParaRPr sz="1800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Testing pages for logic errors</a:t>
            </a:r>
            <a:endParaRPr sz="18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274" name="Google Shape;274;p33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39120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Max Talley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body" idx="1"/>
          </p:nvPr>
        </p:nvSpPr>
        <p:spPr>
          <a:xfrm>
            <a:off x="819150" y="1476375"/>
            <a:ext cx="7505700" cy="29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Changing the order of module implementation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order we went in was front end to API to Auth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Wanted to visualize the plan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Wanted to connect the visual with the data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Wanted to secure the whole package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Should have gone Auth to API to front end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Should have created the security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Should have added and displayed the raw data securely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Should have then made the data look right</a:t>
            </a:r>
            <a:endParaRPr sz="1800"/>
          </a:p>
        </p:txBody>
      </p:sp>
      <p:sp>
        <p:nvSpPr>
          <p:cNvPr id="281" name="Google Shape;281;p34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27636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David Bane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287" name="Google Shape;287;p35"/>
          <p:cNvSpPr txBox="1">
            <a:spLocks noGrp="1"/>
          </p:cNvSpPr>
          <p:nvPr>
            <p:ph type="body" idx="1"/>
          </p:nvPr>
        </p:nvSpPr>
        <p:spPr>
          <a:xfrm>
            <a:off x="819150" y="148115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Show the managers whose attending workshops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Redirection Reloading bug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Improving Input validation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Better error reporting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More visually pleasing UI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APIs could be revised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Increase website response speed</a:t>
            </a:r>
            <a:endParaRPr sz="1800"/>
          </a:p>
        </p:txBody>
      </p:sp>
      <p:sp>
        <p:nvSpPr>
          <p:cNvPr id="288" name="Google Shape;288;p35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23814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Ryan Menster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5078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Ryan Menster</a:t>
            </a:r>
            <a:endParaRPr/>
          </a:p>
        </p:txBody>
      </p:sp>
      <p:pic>
        <p:nvPicPr>
          <p:cNvPr id="2" name="AFIC_DEMOOOOOOOOOOO">
            <a:hlinkClick r:id="" action="ppaction://media"/>
            <a:extLst>
              <a:ext uri="{FF2B5EF4-FFF2-40B4-BE49-F238E27FC236}">
                <a16:creationId xmlns:a16="http://schemas.microsoft.com/office/drawing/2014/main" id="{4120FDCC-06BF-4858-B093-191F42F67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-1"/>
            <a:ext cx="82296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	</a:t>
            </a:r>
            <a:endParaRPr/>
          </a:p>
        </p:txBody>
      </p:sp>
      <p:sp>
        <p:nvSpPr>
          <p:cNvPr id="305" name="Google Shape;305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Created an application that automates instructor certification process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Built with React, JavaScript, Express, Sequelize, and Microsoft Azure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G</a:t>
            </a:r>
            <a:r>
              <a:rPr lang="en-US" sz="1800" dirty="0"/>
              <a:t>ot most of</a:t>
            </a:r>
            <a:r>
              <a:rPr lang="en" sz="1800" dirty="0"/>
              <a:t> the requirements </a:t>
            </a:r>
            <a:r>
              <a:rPr lang="en-US" sz="1800" dirty="0"/>
              <a:t>from the initial client </a:t>
            </a:r>
            <a:r>
              <a:rPr lang="en" sz="1800" dirty="0"/>
              <a:t>and </a:t>
            </a:r>
            <a:r>
              <a:rPr lang="en-US" sz="1800" dirty="0"/>
              <a:t>we were able to build on that throughout the semester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Main purpose of our application is complete</a:t>
            </a:r>
            <a:r>
              <a:rPr lang="en" sz="1800" dirty="0"/>
              <a:t> although improvements can always be made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highlight>
                <a:srgbClr val="FFFF00"/>
              </a:highlight>
            </a:endParaRPr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Max Talley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Group Introduction</a:t>
            </a:r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body" idx="1"/>
          </p:nvPr>
        </p:nvSpPr>
        <p:spPr>
          <a:xfrm>
            <a:off x="1076325" y="154650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David: Group Facilitator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Ryan: Database Administrator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Max: Group Scribe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Christine: Group Administrator </a:t>
            </a:r>
            <a:endParaRPr sz="1800"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38481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David, Ryan, Max,Christine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Background</a:t>
            </a:r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819150" y="180020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Original client: Farrell’s Extreme Bodyshaping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Project was started by a previous intern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Given a UI template with fake data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Halfway through last semester, our client canceled the project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Mohamed Selim (Advisor) became our client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Will refer to the client as AFIC from now on</a:t>
            </a:r>
            <a:endParaRPr sz="1800"/>
          </a:p>
        </p:txBody>
      </p:sp>
      <p:sp>
        <p:nvSpPr>
          <p:cNvPr id="154" name="Google Shape;154;p16"/>
          <p:cNvSpPr txBox="1">
            <a:spLocks noGrp="1"/>
          </p:cNvSpPr>
          <p:nvPr>
            <p:ph type="body" idx="2"/>
          </p:nvPr>
        </p:nvSpPr>
        <p:spPr>
          <a:xfrm>
            <a:off x="1318450" y="4627775"/>
            <a:ext cx="12603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Max Talley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819150" y="6421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1"/>
          </p:nvPr>
        </p:nvSpPr>
        <p:spPr>
          <a:xfrm>
            <a:off x="819150" y="125767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en" sz="1800"/>
              <a:t>Problem</a:t>
            </a:r>
            <a:endParaRPr sz="1800"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Instructor records are maintained by hand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Certifications are updated manually</a:t>
            </a:r>
            <a:endParaRPr sz="1800"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Time consuming process</a:t>
            </a:r>
            <a:br>
              <a:rPr lang="en" sz="1800"/>
            </a:br>
            <a:endParaRPr sz="180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en" sz="1800"/>
              <a:t>Proposed Solution</a:t>
            </a:r>
            <a:endParaRPr sz="1800"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Bring certification process online</a:t>
            </a:r>
            <a:endParaRPr sz="1800"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Records will be updated automatically</a:t>
            </a:r>
            <a:endParaRPr sz="1800"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Vastly decrease record maintenance time</a:t>
            </a:r>
            <a:endParaRPr sz="1800"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2"/>
          </p:nvPr>
        </p:nvSpPr>
        <p:spPr>
          <a:xfrm>
            <a:off x="1338825" y="4629250"/>
            <a:ext cx="15384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Max Talley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819150" y="6001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</a:t>
            </a:r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body" idx="1"/>
          </p:nvPr>
        </p:nvSpPr>
        <p:spPr>
          <a:xfrm>
            <a:off x="297075" y="1118963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 actors</a:t>
            </a:r>
            <a:endParaRPr sz="14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Instructor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Apply for Certification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Attend Workshops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View Location Information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Manager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Register new Instructors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Approve/Decline Certification </a:t>
            </a:r>
            <a:br>
              <a:rPr lang="en" sz="1200"/>
            </a:br>
            <a:r>
              <a:rPr lang="en" sz="1200"/>
              <a:t>Applications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Server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Sends data between modules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Sends notifications to Managers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Authorize users via Auth0</a:t>
            </a:r>
            <a:endParaRPr sz="1200"/>
          </a:p>
        </p:txBody>
      </p:sp>
      <p:sp>
        <p:nvSpPr>
          <p:cNvPr id="168" name="Google Shape;168;p18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5078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Ryan Menster</a:t>
            </a:r>
            <a:endParaRPr/>
          </a:p>
        </p:txBody>
      </p:sp>
      <p:pic>
        <p:nvPicPr>
          <p:cNvPr id="169" name="Google Shape;16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075" y="591825"/>
            <a:ext cx="4959751" cy="427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477600" y="4035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Gantt Chart</a:t>
            </a:r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16299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Ryan Menster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400" y="937975"/>
            <a:ext cx="5453199" cy="17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5400" y="2807899"/>
            <a:ext cx="5453199" cy="19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>
            <a:off x="819150" y="3611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Semester Plan</a:t>
            </a:r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body" idx="2"/>
          </p:nvPr>
        </p:nvSpPr>
        <p:spPr>
          <a:xfrm>
            <a:off x="1242250" y="4629250"/>
            <a:ext cx="2055900" cy="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Ryan Menster</a:t>
            </a:r>
            <a:endParaRPr/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00" y="940275"/>
            <a:ext cx="8345401" cy="368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1000</Words>
  <Application>Microsoft Office PowerPoint</Application>
  <PresentationFormat>On-screen Show (16:9)</PresentationFormat>
  <Paragraphs>196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Arial</vt:lpstr>
      <vt:lpstr>Nunito</vt:lpstr>
      <vt:lpstr>Shift</vt:lpstr>
      <vt:lpstr>Automated Fitness Instructor Certification Website</vt:lpstr>
      <vt:lpstr>Project Overview</vt:lpstr>
      <vt:lpstr>Group Introduction</vt:lpstr>
      <vt:lpstr>Project Background</vt:lpstr>
      <vt:lpstr>Problem Statement</vt:lpstr>
      <vt:lpstr>Use Cases</vt:lpstr>
      <vt:lpstr>Project Gantt Chart</vt:lpstr>
      <vt:lpstr>Project Semester Plan</vt:lpstr>
      <vt:lpstr>System Design</vt:lpstr>
      <vt:lpstr>Functional Requirements</vt:lpstr>
      <vt:lpstr>Non-Functional Requirements</vt:lpstr>
      <vt:lpstr>What makes our project unique?</vt:lpstr>
      <vt:lpstr>Resource Requirements </vt:lpstr>
      <vt:lpstr>Risks &amp; Mitigation</vt:lpstr>
      <vt:lpstr>System Analysis</vt:lpstr>
      <vt:lpstr>Functional Decomposition </vt:lpstr>
      <vt:lpstr>Design in Detail</vt:lpstr>
      <vt:lpstr>Technology Used</vt:lpstr>
      <vt:lpstr>Design Decisions</vt:lpstr>
      <vt:lpstr>Testing</vt:lpstr>
      <vt:lpstr>Test Plan</vt:lpstr>
      <vt:lpstr>Lessons Learned</vt:lpstr>
      <vt:lpstr>Future Work</vt:lpstr>
      <vt:lpstr>Demo</vt:lpstr>
      <vt:lpstr>PowerPoint Presentation</vt:lpstr>
      <vt:lpstr>Summary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 Fitness Instructor Certification Website</dc:title>
  <cp:lastModifiedBy>Ryan Menster</cp:lastModifiedBy>
  <cp:revision>5</cp:revision>
  <dcterms:modified xsi:type="dcterms:W3CDTF">2019-12-11T19:38:40Z</dcterms:modified>
</cp:coreProperties>
</file>